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9" r:id="rId3"/>
    <p:sldId id="268" r:id="rId4"/>
    <p:sldId id="269" r:id="rId5"/>
    <p:sldId id="270" r:id="rId6"/>
    <p:sldId id="271" r:id="rId7"/>
    <p:sldId id="272" r:id="rId8"/>
    <p:sldId id="273" r:id="rId9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6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1344567-398D-4594-BB4F-CD2CF15E0919}" type="slidenum">
              <a:t>‹#›</a:t>
            </a:fld>
            <a:endParaRPr lang="de-DE" sz="1400" b="0" i="0" u="none" strike="noStrike" kern="1200">
              <a:ln>
                <a:noFill/>
              </a:ln>
              <a:latin typeface="Arial" pitchFamily="18"/>
              <a:ea typeface="Andale Sans UI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8541877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zxx-none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rtl="0" hangingPunct="0">
              <a:buNone/>
              <a:tabLst/>
              <a:defRPr lang="zx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zxx-none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lvl1pPr lvl="0" algn="r" rtl="0" hangingPunct="0">
              <a:buNone/>
              <a:tabLst/>
              <a:defRPr lang="zx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zxx-none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rtl="0" hangingPunct="0">
              <a:buNone/>
              <a:tabLst/>
              <a:defRPr lang="zx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endParaRPr lang="zxx-none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>
            <a:lvl1pPr lvl="0" algn="r" rtl="0" hangingPunct="0">
              <a:buNone/>
              <a:tabLst/>
              <a:defRPr lang="zxx-none" sz="1400" kern="1200">
                <a:latin typeface="Times New Roman" pitchFamily="18"/>
                <a:ea typeface="Andale Sans UI" pitchFamily="2"/>
                <a:cs typeface="Tahoma" pitchFamily="2"/>
              </a:defRPr>
            </a:lvl1pPr>
          </a:lstStyle>
          <a:p>
            <a:pPr lvl="0"/>
            <a:fld id="{8B3D7720-0F48-4C2F-AD21-A2DD0FAD8B8B}" type="slidenum">
              <a:t>‹#›</a:t>
            </a:fld>
            <a:endParaRPr lang="zxx-none"/>
          </a:p>
        </p:txBody>
      </p:sp>
    </p:spTree>
    <p:extLst>
      <p:ext uri="{BB962C8B-B14F-4D97-AF65-F5344CB8AC3E}">
        <p14:creationId xmlns:p14="http://schemas.microsoft.com/office/powerpoint/2010/main" val="178976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zxx-none" sz="2000" b="0" i="0" u="none" strike="noStrike" kern="1200">
        <a:ln>
          <a:noFill/>
        </a:ln>
        <a:latin typeface="Arial" pitchFamily="18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09072" cy="7578343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69FDEA-8E98-4614-B8DC-1E6CDCBEA3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591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082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9672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6844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24146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03573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474132-47DE-4DDA-9092-6F5C8CF836F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188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8F8B6B-F68E-498F-B524-2A61B2034F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355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76193F-7AE9-4F9D-BDF5-2A6BB96A458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065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A1B0C3-2A46-40E2-9672-6D2D84CFE0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479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94340C-5B49-47BD-9250-016D14BB6E2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8253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1CB618-BD55-4BEC-9993-2B60A4ECF9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1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6456B07-8C25-467B-8A4D-15B692C9C43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39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F82F36-81D3-474A-9952-62451EA274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018891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034018C-E9F5-4B93-B213-A9EE7EEF5F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8400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x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EFBF93-781B-4D9C-8C7A-77444850FE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3858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09073" cy="7578343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zxx-non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zxx-non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lvl="0"/>
            <a:fld id="{08DAF91B-FA50-4D29-B9E8-A60A63FC7C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2266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7317" y="2041412"/>
            <a:ext cx="8606970" cy="2676189"/>
          </a:xfrm>
        </p:spPr>
        <p:txBody>
          <a:bodyPr/>
          <a:lstStyle/>
          <a:p>
            <a:pPr algn="ctr"/>
            <a:r>
              <a:rPr lang="ru-RU" dirty="0" smtClean="0"/>
              <a:t>Создание игры жанра </a:t>
            </a:r>
            <a:r>
              <a:rPr lang="en-US" dirty="0" smtClean="0"/>
              <a:t>“</a:t>
            </a:r>
            <a:r>
              <a:rPr lang="ru-RU" dirty="0" err="1" smtClean="0"/>
              <a:t>платформер</a:t>
            </a:r>
            <a:r>
              <a:rPr lang="en-US" dirty="0" smtClean="0"/>
              <a:t>”</a:t>
            </a:r>
            <a:r>
              <a:rPr lang="ru-RU" dirty="0" smtClean="0"/>
              <a:t> </a:t>
            </a:r>
            <a:r>
              <a:rPr lang="ru-RU" dirty="0" smtClean="0"/>
              <a:t>с помощью библиотеки </a:t>
            </a:r>
            <a:r>
              <a:rPr lang="en-US" dirty="0" err="1" smtClean="0"/>
              <a:t>pygame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79026" y="5293068"/>
            <a:ext cx="6423553" cy="1209128"/>
          </a:xfrm>
        </p:spPr>
        <p:txBody>
          <a:bodyPr>
            <a:normAutofit/>
          </a:bodyPr>
          <a:lstStyle/>
          <a:p>
            <a:pPr algn="ctr"/>
            <a:r>
              <a:rPr lang="ru-RU" sz="2800" dirty="0" smtClean="0"/>
              <a:t>Автор проекта</a:t>
            </a:r>
            <a:r>
              <a:rPr lang="en-US" sz="2800" dirty="0" smtClean="0"/>
              <a:t>:</a:t>
            </a:r>
            <a:r>
              <a:rPr lang="ru-RU" sz="2800" dirty="0" smtClean="0"/>
              <a:t> Михеев Андрей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87181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9314" y="101600"/>
            <a:ext cx="924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/>
              <a:t>Что из себя представляет игра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800" y="2117485"/>
            <a:ext cx="5515428" cy="441123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" y="4323105"/>
            <a:ext cx="4065940" cy="32365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1" y="882506"/>
            <a:ext cx="4220816" cy="33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9257" y="145143"/>
            <a:ext cx="7910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/>
              <a:t>Общая организация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49" y="1727200"/>
            <a:ext cx="10130474" cy="583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02971" y="159657"/>
            <a:ext cx="5138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Иерархия классов персонажей</a:t>
            </a:r>
            <a:endParaRPr lang="ru-RU" sz="2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88" y="943429"/>
            <a:ext cx="7279611" cy="66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7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81943" y="362857"/>
            <a:ext cx="4862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Иерархия остальных классов</a:t>
            </a:r>
            <a:endParaRPr lang="ru-RU" sz="2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372"/>
            <a:ext cx="8345715" cy="41075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544" y="3593013"/>
            <a:ext cx="4957082" cy="396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0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51012" y="0"/>
            <a:ext cx="6997914" cy="1455937"/>
          </a:xfrm>
        </p:spPr>
        <p:txBody>
          <a:bodyPr/>
          <a:lstStyle/>
          <a:p>
            <a:pPr algn="ctr"/>
            <a:r>
              <a:rPr lang="ru-RU" dirty="0" smtClean="0"/>
              <a:t>Меню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7968"/>
            <a:ext cx="5485161" cy="410528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61" y="2924475"/>
            <a:ext cx="4424920" cy="33311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3" y="4833257"/>
            <a:ext cx="3708831" cy="273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5870" y="105914"/>
            <a:ext cx="6997914" cy="1455937"/>
          </a:xfrm>
        </p:spPr>
        <p:txBody>
          <a:bodyPr/>
          <a:lstStyle/>
          <a:p>
            <a:r>
              <a:rPr lang="ru-RU" dirty="0" smtClean="0"/>
              <a:t>Организация меню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" y="1561851"/>
            <a:ext cx="10046081" cy="507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83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65527" y="2950714"/>
            <a:ext cx="6997914" cy="1455937"/>
          </a:xfrm>
        </p:spPr>
        <p:txBody>
          <a:bodyPr/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99403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335</TotalTime>
  <Words>36</Words>
  <Application>Microsoft Office PowerPoint</Application>
  <PresentationFormat>Произвольный</PresentationFormat>
  <Paragraphs>9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Andale Sans UI</vt:lpstr>
      <vt:lpstr>Arial</vt:lpstr>
      <vt:lpstr>Calibri</vt:lpstr>
      <vt:lpstr>Tahoma</vt:lpstr>
      <vt:lpstr>Times New Roman</vt:lpstr>
      <vt:lpstr>Trebuchet MS</vt:lpstr>
      <vt:lpstr>Wingdings 3</vt:lpstr>
      <vt:lpstr>Аспект</vt:lpstr>
      <vt:lpstr>Создание игры жанра “платформер” с помощью библиотеки pygame</vt:lpstr>
      <vt:lpstr>Презентация PowerPoint</vt:lpstr>
      <vt:lpstr>Презентация PowerPoint</vt:lpstr>
      <vt:lpstr>Презентация PowerPoint</vt:lpstr>
      <vt:lpstr>Презентация PowerPoint</vt:lpstr>
      <vt:lpstr>Меню</vt:lpstr>
      <vt:lpstr>Организация меню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Михеев Андрей</dc:creator>
  <cp:lastModifiedBy>Михеев Андрей</cp:lastModifiedBy>
  <cp:revision>19</cp:revision>
  <dcterms:created xsi:type="dcterms:W3CDTF">2009-04-16T11:32:32Z</dcterms:created>
  <dcterms:modified xsi:type="dcterms:W3CDTF">2021-01-14T12:02:45Z</dcterms:modified>
</cp:coreProperties>
</file>